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55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gif>
</file>

<file path=ppt/media/image3.gif>
</file>

<file path=ppt/media/image4.gif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FAC8991-C32B-4CBB-97C0-43E8E57871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79D0592-BF2C-4034-9584-33A49E3A4F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zh-CN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7BE0A62-267E-4464-A635-307085015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1E82601-8E1B-4653-87A0-1F3A89AC8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B7B7A78-BEF5-47B3-8046-9B01B1173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51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BC8EE4-DE3F-4A5D-9574-D1AD6BA60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D419FC9-D1D8-430E-89A7-9C72B90F2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zh-CN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EC11E63-5D36-45F6-A3EF-7D007E7A8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EFCBC8C-557F-448A-A37B-061879B77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71D77F-4BFA-44CC-956E-703F79F32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8327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BD17176-6992-49B5-96E1-46D394EB16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AB729FF-9109-496A-A125-AF9728E160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zh-CN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D2313DD-EEB2-4757-BF3B-A10CAF136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2803A2D-FB1D-48A1-8247-A148A2775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7816AE8-EFE8-46B4-BF71-771E2097A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9152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B169D3C-F96B-436B-8A04-2523152B23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F803294E-9697-4C75-8B7B-76E60D6F36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zh-CN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11A2F2E-1F36-4ECD-9E60-A547DFFCB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613768-E8FE-4741-A12A-5EFC118716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AACD115-10FC-449F-952C-4A3B32FF0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2812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F428BF0-AE5E-41A5-BB56-393EE3523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91E94C6-967D-44A2-9577-DA1F90199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7571CAC-1ECB-4D92-9FB8-020070A1A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8783B7-375C-4E29-A183-B2A8715BC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4B4ACED-6B68-4532-A42E-92145D11C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631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9BCC848-967E-4042-8BDD-C7E5C7F18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1AB6856-716D-41CA-B533-0B4C371CE1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zh-CN" altLang="en-US"/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74E9039-A74C-47D9-A6FC-ABCB221181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zh-CN" altLang="en-US"/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A46443D-56E8-40A9-90B7-A55997F53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7F9495CC-6CD6-40B8-BC33-B51851822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8F760B8-E595-4712-A668-D977BC504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7991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C917EC-4DAE-4D34-8131-23235A55FF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C4C5D12-E2E6-4B76-A5EB-1BA44361C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09A6E621-DABF-4DB4-BD61-005F11C131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zh-CN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03EE902E-1ABF-4744-83A4-F7811365E0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3A780CF0-4D4C-457E-BCF8-9498D96EED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zh-CN" altLang="en-US"/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61898E6A-E7FE-4B18-A5D3-B6A0444F5D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E5B9A7CB-6C6B-42DF-B0B4-ECB900DF0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2BCD5CB-0280-45C9-9223-9DF2124AD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9621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B02487C-EC65-4BFA-BC8D-356E41D91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DC5BDDC-CC39-4963-968F-600DEC6EE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EC7785FD-E7A1-48D5-A277-216AB96A2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0A9CF66-6BE7-4FD0-BDB5-975A2DCD2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92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2E5F23B7-0F32-4686-A5E7-BC28F1C08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63681697-7639-4B84-846D-C82351334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A3837B8E-2911-49E2-88A7-F71C143AE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00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74249CE-BCB0-4087-B854-3341B9E40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2F3A871-9353-4074-A17F-8E988AA274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zh-CN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935ED0A4-289E-486C-9B82-FA6C398BD4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944D4B4-D063-422E-93CC-2A7594B223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E0E81C3-D84D-471A-AF28-BF5179380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D0F2F3B-19AA-44F3-A0BE-4F9FF2A79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21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035AF65-446D-4610-A964-2E0A39E6E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1A30484-6FBC-4A87-B9E7-9E07AE3582F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567EF3F-8263-4DF1-A847-1161B51D38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1B3F6D7-205A-4BB3-8833-52A86990F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90DDA47D-A755-4120-BA12-4C897F8E23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FD42887-4705-47BC-B5E5-20079E1C3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67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2F2C6811-2193-432D-B02C-51146D77B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zh-CN" altLang="en-US"/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DFDB4A2-D364-42FF-8B40-E3385363A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zh-CN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2543F09-4194-4E1A-B682-EED11C0769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C7DEEB-6A0B-4C67-88AA-024575C4D535}" type="datetimeFigureOut">
              <a:rPr lang="zh-CN" altLang="en-US" smtClean="0"/>
              <a:t>2021/2/18</a:t>
            </a:fld>
            <a:endParaRPr lang="zh-CN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61741C-D31D-44C5-82E5-CA6FB3FE29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DB160D-ADAB-45CA-A3CD-89C67D1045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3772C1-23AE-4C97-A7A2-8631425C61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14296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A994E87-74B6-4166-B952-E2309F0D0F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Time Reverse (TR) FDTD- Yizhao Guan</a:t>
            </a:r>
            <a:endParaRPr lang="zh-CN" alt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37DF3C4-C884-477B-90DD-B7BD3EB9E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7425" y="1690688"/>
            <a:ext cx="7252659" cy="4650514"/>
          </a:xfrm>
          <a:prstGeom prst="rect">
            <a:avLst/>
          </a:prstGeom>
        </p:spPr>
      </p:pic>
      <p:cxnSp>
        <p:nvCxnSpPr>
          <p:cNvPr id="7" name="直線コネクタ 6">
            <a:extLst>
              <a:ext uri="{FF2B5EF4-FFF2-40B4-BE49-F238E27FC236}">
                <a16:creationId xmlns:a16="http://schemas.microsoft.com/office/drawing/2014/main" id="{5331735D-6E4E-44B4-A053-AACA5618E3B5}"/>
              </a:ext>
            </a:extLst>
          </p:cNvPr>
          <p:cNvCxnSpPr/>
          <p:nvPr/>
        </p:nvCxnSpPr>
        <p:spPr>
          <a:xfrm flipH="1">
            <a:off x="3692769" y="3253154"/>
            <a:ext cx="5539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コネクタ 7">
            <a:extLst>
              <a:ext uri="{FF2B5EF4-FFF2-40B4-BE49-F238E27FC236}">
                <a16:creationId xmlns:a16="http://schemas.microsoft.com/office/drawing/2014/main" id="{D3E128E6-5042-4A82-91D8-DE2117263BC9}"/>
              </a:ext>
            </a:extLst>
          </p:cNvPr>
          <p:cNvCxnSpPr/>
          <p:nvPr/>
        </p:nvCxnSpPr>
        <p:spPr>
          <a:xfrm flipH="1">
            <a:off x="7098320" y="5005755"/>
            <a:ext cx="55391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804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D511C71-C6F4-4BF0-886B-B6987F1AE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ja-JP" altLang="en-US" dirty="0"/>
              <a:t>次元</a:t>
            </a:r>
            <a:r>
              <a:rPr lang="en-US" altLang="ja-JP" dirty="0"/>
              <a:t>FDTD</a:t>
            </a:r>
            <a:r>
              <a:rPr lang="ja-JP" altLang="en-US" dirty="0"/>
              <a:t>で</a:t>
            </a:r>
            <a:r>
              <a:rPr lang="en-US" altLang="ja-JP" dirty="0"/>
              <a:t>TR</a:t>
            </a:r>
            <a:r>
              <a:rPr lang="ja-JP" altLang="en-US" dirty="0"/>
              <a:t>の検証 </a:t>
            </a:r>
            <a:endParaRPr lang="zh-CN" altLang="en-US" dirty="0"/>
          </a:p>
        </p:txBody>
      </p:sp>
      <p:pic>
        <p:nvPicPr>
          <p:cNvPr id="5" name="図 4" descr="抽象, スクリーンショット が含まれている画像&#10;&#10;自動的に生成された説明">
            <a:extLst>
              <a:ext uri="{FF2B5EF4-FFF2-40B4-BE49-F238E27FC236}">
                <a16:creationId xmlns:a16="http://schemas.microsoft.com/office/drawing/2014/main" id="{233149F4-2603-4095-8F6E-5CA358125E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066925"/>
            <a:ext cx="5334000" cy="4000500"/>
          </a:xfrm>
          <a:prstGeom prst="rect">
            <a:avLst/>
          </a:prstGeom>
        </p:spPr>
      </p:pic>
      <p:pic>
        <p:nvPicPr>
          <p:cNvPr id="7" name="図 6" descr="抽象, スクリーンショット が含まれている画像&#10;&#10;自動的に生成された説明">
            <a:extLst>
              <a:ext uri="{FF2B5EF4-FFF2-40B4-BE49-F238E27FC236}">
                <a16:creationId xmlns:a16="http://schemas.microsoft.com/office/drawing/2014/main" id="{9A48A871-8D13-4A5F-B5FA-AC9430E9E6A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066925"/>
            <a:ext cx="5334000" cy="4000500"/>
          </a:xfrm>
          <a:prstGeom prst="rect">
            <a:avLst/>
          </a:prstGeom>
        </p:spPr>
      </p:pic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DA0CD53C-BB2F-4B6D-B511-2191C9C93630}"/>
              </a:ext>
            </a:extLst>
          </p:cNvPr>
          <p:cNvSpPr txBox="1"/>
          <p:nvPr/>
        </p:nvSpPr>
        <p:spPr>
          <a:xfrm>
            <a:off x="838200" y="1438275"/>
            <a:ext cx="2343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Source:</a:t>
            </a:r>
            <a:r>
              <a:rPr lang="ja-JP" altLang="en-US" dirty="0"/>
              <a:t>　</a:t>
            </a:r>
            <a:r>
              <a:rPr lang="en-US" altLang="ja-JP" dirty="0"/>
              <a:t>E=1</a:t>
            </a:r>
            <a:r>
              <a:rPr lang="ja-JP" altLang="en-US" dirty="0"/>
              <a:t>の</a:t>
            </a:r>
            <a:r>
              <a:rPr lang="en-US" altLang="ja-JP" dirty="0"/>
              <a:t>pulse</a:t>
            </a:r>
            <a:endParaRPr lang="zh-CN" altLang="en-US" dirty="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E8C6D65A-36D7-4CF5-8285-075CB9595141}"/>
              </a:ext>
            </a:extLst>
          </p:cNvPr>
          <p:cNvSpPr txBox="1"/>
          <p:nvPr/>
        </p:nvSpPr>
        <p:spPr>
          <a:xfrm>
            <a:off x="4029075" y="1438275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Boundary:</a:t>
            </a:r>
            <a:r>
              <a:rPr lang="ja-JP" altLang="en-US" dirty="0"/>
              <a:t>　</a:t>
            </a:r>
            <a:r>
              <a:rPr lang="en-US" altLang="ja-JP" dirty="0"/>
              <a:t>PBC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0982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>
            <a:extLst>
              <a:ext uri="{FF2B5EF4-FFF2-40B4-BE49-F238E27FC236}">
                <a16:creationId xmlns:a16="http://schemas.microsoft.com/office/drawing/2014/main" id="{FDA35ADB-54A9-4F31-88ED-AA25DBD18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182"/>
            <a:ext cx="10515600" cy="1325563"/>
          </a:xfrm>
        </p:spPr>
        <p:txBody>
          <a:bodyPr/>
          <a:lstStyle/>
          <a:p>
            <a:r>
              <a:rPr lang="en-US" altLang="ja-JP" dirty="0"/>
              <a:t>2</a:t>
            </a:r>
            <a:r>
              <a:rPr lang="ja-JP" altLang="en-US" dirty="0"/>
              <a:t>次元</a:t>
            </a:r>
            <a:r>
              <a:rPr lang="en-US" altLang="ja-JP" dirty="0"/>
              <a:t>FDTD (TE mode) </a:t>
            </a:r>
            <a:r>
              <a:rPr lang="ja-JP" altLang="en-US" dirty="0"/>
              <a:t>で</a:t>
            </a:r>
            <a:r>
              <a:rPr lang="en-US" altLang="ja-JP" dirty="0"/>
              <a:t>TR</a:t>
            </a:r>
            <a:r>
              <a:rPr lang="ja-JP" altLang="en-US" dirty="0"/>
              <a:t>の検証 </a:t>
            </a:r>
            <a:endParaRPr lang="zh-CN" altLang="en-US" dirty="0"/>
          </a:p>
        </p:txBody>
      </p:sp>
      <p:pic>
        <p:nvPicPr>
          <p:cNvPr id="9" name="図 8" descr="テキスト, 地図 が含まれている画像&#10;&#10;自動的に生成された説明">
            <a:extLst>
              <a:ext uri="{FF2B5EF4-FFF2-40B4-BE49-F238E27FC236}">
                <a16:creationId xmlns:a16="http://schemas.microsoft.com/office/drawing/2014/main" id="{C1231030-39B3-4B92-B5B5-B01F1CC038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1690688"/>
            <a:ext cx="4781550" cy="4781550"/>
          </a:xfrm>
          <a:prstGeom prst="rect">
            <a:avLst/>
          </a:prstGeom>
        </p:spPr>
      </p:pic>
      <p:pic>
        <p:nvPicPr>
          <p:cNvPr id="11" name="図 10" descr="テキスト, 地図 が含まれている画像&#10;&#10;自動的に生成された説明">
            <a:extLst>
              <a:ext uri="{FF2B5EF4-FFF2-40B4-BE49-F238E27FC236}">
                <a16:creationId xmlns:a16="http://schemas.microsoft.com/office/drawing/2014/main" id="{C6B1FE90-9D0B-4EC2-9A0B-424F581B14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1" y="1804989"/>
            <a:ext cx="4781550" cy="4781550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1FEB0133-FB06-4236-A3E7-696BF7121B30}"/>
              </a:ext>
            </a:extLst>
          </p:cNvPr>
          <p:cNvSpPr txBox="1"/>
          <p:nvPr/>
        </p:nvSpPr>
        <p:spPr>
          <a:xfrm>
            <a:off x="838200" y="1438275"/>
            <a:ext cx="26132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Source:</a:t>
            </a:r>
            <a:r>
              <a:rPr lang="ja-JP" altLang="en-US" dirty="0"/>
              <a:t>　</a:t>
            </a:r>
            <a:r>
              <a:rPr lang="en-US" altLang="zh-CN" dirty="0"/>
              <a:t>Gaussian</a:t>
            </a:r>
            <a:r>
              <a:rPr lang="ja-JP" altLang="en-US" dirty="0"/>
              <a:t> </a:t>
            </a:r>
            <a:r>
              <a:rPr lang="en-US" altLang="ja-JP" dirty="0"/>
              <a:t>pulse</a:t>
            </a:r>
            <a:endParaRPr lang="zh-CN" altLang="en-US" dirty="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BEF728C7-BB51-46F8-808F-C236DDB8F447}"/>
              </a:ext>
            </a:extLst>
          </p:cNvPr>
          <p:cNvSpPr txBox="1"/>
          <p:nvPr/>
        </p:nvSpPr>
        <p:spPr>
          <a:xfrm>
            <a:off x="4029075" y="1438275"/>
            <a:ext cx="1875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Boundary:</a:t>
            </a:r>
            <a:r>
              <a:rPr lang="ja-JP" altLang="en-US" dirty="0"/>
              <a:t>　</a:t>
            </a:r>
            <a:r>
              <a:rPr lang="en-US" altLang="ja-JP" dirty="0"/>
              <a:t>PBC </a:t>
            </a:r>
            <a:endParaRPr lang="zh-CN" altLang="en-US" dirty="0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1648AE5D-7F62-462B-8EA2-FE02BBA642EC}"/>
              </a:ext>
            </a:extLst>
          </p:cNvPr>
          <p:cNvSpPr txBox="1"/>
          <p:nvPr/>
        </p:nvSpPr>
        <p:spPr>
          <a:xfrm>
            <a:off x="1213338" y="6490922"/>
            <a:ext cx="2730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Normal FDTD with source</a:t>
            </a:r>
            <a:endParaRPr lang="zh-CN" altLang="en-US" dirty="0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B18D3ECB-787C-48AE-999F-0A387C784D80}"/>
              </a:ext>
            </a:extLst>
          </p:cNvPr>
          <p:cNvSpPr txBox="1"/>
          <p:nvPr/>
        </p:nvSpPr>
        <p:spPr>
          <a:xfrm>
            <a:off x="7899859" y="6401873"/>
            <a:ext cx="3155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TR FDTD from final step in left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974736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54</Words>
  <Application>Microsoft Office PowerPoint</Application>
  <PresentationFormat>ワイド画面</PresentationFormat>
  <Paragraphs>9</Paragraphs>
  <Slides>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7" baseType="lpstr">
      <vt:lpstr>等线</vt:lpstr>
      <vt:lpstr>等线 Light</vt:lpstr>
      <vt:lpstr>Arial</vt:lpstr>
      <vt:lpstr>Office テーマ</vt:lpstr>
      <vt:lpstr>Time Reverse (TR) FDTD- Yizhao Guan</vt:lpstr>
      <vt:lpstr>1次元FDTDでTRの検証 </vt:lpstr>
      <vt:lpstr>2次元FDTD (TE mode) でTRの検証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Reverse (TR) FDTD- Yizhao Guan</dc:title>
  <dc:creator>管　一兆</dc:creator>
  <cp:lastModifiedBy>管　一兆</cp:lastModifiedBy>
  <cp:revision>1</cp:revision>
  <dcterms:created xsi:type="dcterms:W3CDTF">2021-02-18T10:10:11Z</dcterms:created>
  <dcterms:modified xsi:type="dcterms:W3CDTF">2021-02-18T10:12:02Z</dcterms:modified>
</cp:coreProperties>
</file>

<file path=docProps/thumbnail.jpeg>
</file>